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2" r:id="rId2"/>
  </p:sldMasterIdLst>
  <p:notesMasterIdLst>
    <p:notesMasterId r:id="rId12"/>
  </p:notesMasterIdLst>
  <p:handoutMasterIdLst>
    <p:handoutMasterId r:id="rId13"/>
  </p:handoutMasterIdLst>
  <p:sldIdLst>
    <p:sldId id="257" r:id="rId3"/>
    <p:sldId id="258" r:id="rId4"/>
    <p:sldId id="259" r:id="rId5"/>
    <p:sldId id="260" r:id="rId6"/>
    <p:sldId id="262" r:id="rId7"/>
    <p:sldId id="266" r:id="rId8"/>
    <p:sldId id="263" r:id="rId9"/>
    <p:sldId id="264" r:id="rId10"/>
    <p:sldId id="265" r:id="rId1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4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2">
          <p15:clr>
            <a:srgbClr val="A4A3A4"/>
          </p15:clr>
        </p15:guide>
        <p15:guide id="5" orient="horz" pos="1072">
          <p15:clr>
            <a:srgbClr val="A4A3A4"/>
          </p15:clr>
        </p15:guide>
        <p15:guide id="6" pos="3839">
          <p15:clr>
            <a:srgbClr val="A4A3A4"/>
          </p15:clr>
        </p15:guide>
        <p15:guide id="7" pos="704">
          <p15:clr>
            <a:srgbClr val="A4A3A4"/>
          </p15:clr>
        </p15:guide>
        <p15:guide id="8" pos="7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182" autoAdjust="0"/>
  </p:normalViewPr>
  <p:slideViewPr>
    <p:cSldViewPr showGuides="1">
      <p:cViewPr varScale="1">
        <p:scale>
          <a:sx n="115" d="100"/>
          <a:sy n="115" d="100"/>
        </p:scale>
        <p:origin x="432" y="84"/>
      </p:cViewPr>
      <p:guideLst>
        <p:guide orient="horz" pos="2160"/>
        <p:guide orient="horz" pos="945"/>
        <p:guide orient="horz" pos="3888"/>
        <p:guide orient="horz" pos="192"/>
        <p:guide orient="horz" pos="1072"/>
        <p:guide pos="3839"/>
        <p:guide pos="704"/>
        <p:guide pos="7102"/>
      </p:guideLst>
    </p:cSldViewPr>
  </p:slideViewPr>
  <p:outlineViewPr>
    <p:cViewPr>
      <p:scale>
        <a:sx n="33" d="100"/>
        <a:sy n="33" d="100"/>
      </p:scale>
      <p:origin x="0" y="-288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164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3/10/2017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3/10/2017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05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0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12190572" cy="6858000"/>
            <a:chOff x="0" y="0"/>
            <a:chExt cx="12190572" cy="6858000"/>
          </a:xfrm>
        </p:grpSpPr>
        <p:sp>
          <p:nvSpPr>
            <p:cNvPr id="13" name="Rectangle 12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0" y="0"/>
              <a:ext cx="4742741" cy="6858000"/>
              <a:chOff x="0" y="0"/>
              <a:chExt cx="4742741" cy="68580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591594" cy="68580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4605581" y="0"/>
                <a:ext cx="137160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6A09E-12D5-4B1D-B8BB-C300B1DDD423}" type="datetime1">
              <a:rPr lang="en-US" smtClean="0"/>
              <a:t>3/10/2017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9346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/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9346" y="1498601"/>
            <a:ext cx="7008574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012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A53D-4C84-40AA-983E-A1E818A7FEFC}" type="datetime1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198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FCEE-AE66-4EAB-9C04-97F8A56A6354}" type="datetime1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915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9377B-053C-438C-8A98-92C419A6701C}" type="datetime1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53597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4" name="Rectangle 3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8818" y="0"/>
              <a:ext cx="4591594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481252" y="0"/>
              <a:ext cx="13716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tx2"/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18" y="0"/>
            <a:ext cx="4591594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CEF46-0123-4A75-9835-49DC49D53DE2}" type="datetime1">
              <a:rPr lang="en-US" smtClean="0"/>
              <a:t>3/10/2017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149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/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149" y="1498601"/>
            <a:ext cx="7008574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2582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78D-18AE-47D1-B10A-42F623B40082}" type="datetime1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459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6AE8-D704-41F6-B16A-5547B5672AC1}" type="datetime1">
              <a:rPr lang="en-US" smtClean="0"/>
              <a:t>3/10/2017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728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9538-6F63-4C0B-916D-ED3F4E0A1B28}" type="datetime1">
              <a:rPr lang="en-US" smtClean="0"/>
              <a:t>3/10/2017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451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F15BF-7116-4A9E-8022-5A2DC937F971}" type="datetime1">
              <a:rPr lang="en-US" smtClean="0"/>
              <a:t>3/10/2017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72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5612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8DC91-5A3B-40CE-8C1D-279A8EF6E008}" type="datetime1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109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7C20A-B94A-4E20-B4B2-88A7825AE904}" type="datetime1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725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10" name="Rectangle 9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721" y="0"/>
              <a:ext cx="11579384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859468AF-EFCF-4AAD-ACF4-3BA83EC4AF4E}" type="datetime1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018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ransition spd="med">
    <p:pull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/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75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75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75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75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75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75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75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75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75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 smtClean="0"/>
              <a:t>Приложна програма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Learning 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887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309" y="1701800"/>
            <a:ext cx="5337143" cy="1943224"/>
          </a:xfrm>
        </p:spPr>
        <p:txBody>
          <a:bodyPr/>
          <a:lstStyle/>
          <a:p>
            <a:pPr marL="0" indent="0">
              <a:buNone/>
            </a:pPr>
            <a:r>
              <a:rPr lang="bg-BG" dirty="0"/>
              <a:t>Димитър Тодоров </a:t>
            </a:r>
            <a:r>
              <a:rPr lang="bg-BG" dirty="0" smtClean="0"/>
              <a:t>Колев,</a:t>
            </a:r>
          </a:p>
          <a:p>
            <a:pPr marL="0" indent="0">
              <a:buNone/>
            </a:pPr>
            <a:r>
              <a:rPr lang="bg-BG" dirty="0" smtClean="0"/>
              <a:t>ученик от 8</a:t>
            </a:r>
            <a:r>
              <a:rPr lang="bg-BG" baseline="30000" dirty="0" smtClean="0"/>
              <a:t>а</a:t>
            </a:r>
            <a:r>
              <a:rPr lang="bg-BG" dirty="0" smtClean="0"/>
              <a:t> клас</a:t>
            </a:r>
          </a:p>
          <a:p>
            <a:pPr marL="0" indent="0">
              <a:buNone/>
            </a:pPr>
            <a:r>
              <a:rPr lang="bg-BG" dirty="0" smtClean="0"/>
              <a:t>ППМГ „В. Левски“, гр. Смолян</a:t>
            </a:r>
          </a:p>
          <a:p>
            <a:pPr marL="0" indent="0">
              <a:buNone/>
            </a:pPr>
            <a:endParaRPr lang="bg-BG" baseline="30000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309" y="692696"/>
            <a:ext cx="4257023" cy="780504"/>
          </a:xfrm>
        </p:spPr>
        <p:txBody>
          <a:bodyPr/>
          <a:lstStyle/>
          <a:p>
            <a:r>
              <a:rPr lang="bg-BG" dirty="0" smtClean="0"/>
              <a:t>Автор: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74332" y="3645024"/>
            <a:ext cx="4257023" cy="780504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b="0" kern="1200" cap="none" baseline="0"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bg-BG" sz="3600" dirty="0" smtClean="0"/>
              <a:t>Ръководител:</a:t>
            </a:r>
            <a:endParaRPr 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518348" y="4616636"/>
            <a:ext cx="5337143" cy="1943224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75000"/>
                </a:schemeClr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75000"/>
                </a:schemeClr>
              </a:buClr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75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75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75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75000"/>
                </a:schemeClr>
              </a:buClr>
              <a:buSzPct val="90000"/>
              <a:buFont typeface="Century Gothic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75000"/>
                </a:schemeClr>
              </a:buClr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75000"/>
                </a:schemeClr>
              </a:buClr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7885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75000"/>
                </a:schemeClr>
              </a:buClr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bg-BG" dirty="0" smtClean="0"/>
              <a:t>Мима Димитрова Колева,</a:t>
            </a:r>
          </a:p>
          <a:p>
            <a:pPr marL="0" indent="0">
              <a:buFont typeface="Arial" pitchFamily="34" charset="0"/>
              <a:buNone/>
            </a:pPr>
            <a:r>
              <a:rPr lang="bg-BG" dirty="0" smtClean="0"/>
              <a:t>учител по информатика и ИТ</a:t>
            </a:r>
          </a:p>
          <a:p>
            <a:pPr marL="0" indent="0">
              <a:buFont typeface="Arial" pitchFamily="34" charset="0"/>
              <a:buNone/>
            </a:pPr>
            <a:r>
              <a:rPr lang="bg-BG" dirty="0" smtClean="0"/>
              <a:t>ППМГ „В. Левски“, гр. Смолян</a:t>
            </a:r>
          </a:p>
          <a:p>
            <a:pPr marL="0" indent="0">
              <a:buFont typeface="Arial" pitchFamily="34" charset="0"/>
              <a:buNone/>
            </a:pPr>
            <a:endParaRPr lang="bg-BG" baseline="30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3219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0036" y="749929"/>
            <a:ext cx="9073008" cy="1151136"/>
          </a:xfrm>
        </p:spPr>
        <p:txBody>
          <a:bodyPr/>
          <a:lstStyle/>
          <a:p>
            <a:pPr marL="0" indent="0">
              <a:buNone/>
            </a:pPr>
            <a:r>
              <a:rPr lang="bg-BG" dirty="0" smtClean="0"/>
              <a:t>Автоматизирано </a:t>
            </a:r>
            <a:r>
              <a:rPr lang="bg-BG" dirty="0"/>
              <a:t>създаване на различни видове справки, свързани с успеха и отсъствията на </a:t>
            </a:r>
            <a:r>
              <a:rPr lang="bg-BG" dirty="0" smtClean="0"/>
              <a:t>класовете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Цел: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" b="100000" l="0" r="100000">
                        <a14:foregroundMark x1="82183" y1="9325" x2="86730" y2="91703"/>
                        <a14:foregroundMark x1="87805" y1="20191" x2="95287" y2="55140"/>
                        <a14:backgroundMark x1="9591" y1="8370" x2="2646" y2="31865"/>
                        <a14:backgroundMark x1="6532" y1="60793" x2="9591" y2="93098"/>
                        <a14:backgroundMark x1="96362" y1="5727" x2="98636" y2="39207"/>
                        <a14:backgroundMark x1="66391" y1="2423" x2="60397" y2="4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340" y="1633990"/>
            <a:ext cx="6768752" cy="3811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Среден успех по паралелки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09" y="2996952"/>
            <a:ext cx="6876435" cy="370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923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Формиране на </a:t>
            </a:r>
            <a:r>
              <a:rPr lang="bg-BG" dirty="0" smtClean="0"/>
              <a:t>идеята</a:t>
            </a:r>
          </a:p>
          <a:p>
            <a:r>
              <a:rPr lang="bg-BG" dirty="0"/>
              <a:t>Създаване на </a:t>
            </a:r>
            <a:r>
              <a:rPr lang="bg-BG" dirty="0" smtClean="0"/>
              <a:t>БД</a:t>
            </a:r>
          </a:p>
          <a:p>
            <a:r>
              <a:rPr lang="bg-BG" dirty="0"/>
              <a:t>Създаване на </a:t>
            </a:r>
            <a:r>
              <a:rPr lang="bg-BG" dirty="0" smtClean="0"/>
              <a:t>формите </a:t>
            </a:r>
            <a:r>
              <a:rPr lang="bg-BG" dirty="0"/>
              <a:t>за въвеждане на </a:t>
            </a:r>
            <a:r>
              <a:rPr lang="bg-BG" dirty="0" smtClean="0"/>
              <a:t>данни</a:t>
            </a:r>
          </a:p>
          <a:p>
            <a:r>
              <a:rPr lang="bg-BG" dirty="0"/>
              <a:t>Създаване на формите за извличане на </a:t>
            </a:r>
            <a:r>
              <a:rPr lang="bg-BG" dirty="0" smtClean="0"/>
              <a:t>справки</a:t>
            </a:r>
          </a:p>
          <a:p>
            <a:r>
              <a:rPr lang="bg-BG" dirty="0"/>
              <a:t>Създаване на помощна система </a:t>
            </a:r>
            <a:endParaRPr lang="bg-BG" dirty="0" smtClean="0"/>
          </a:p>
          <a:p>
            <a:pPr lvl="0"/>
            <a:r>
              <a:rPr lang="bg-BG" dirty="0"/>
              <a:t>Създаване на инсталационен пакет и БД с тестова информация</a:t>
            </a:r>
          </a:p>
          <a:p>
            <a:pPr lvl="0"/>
            <a:r>
              <a:rPr lang="bg-BG" dirty="0"/>
              <a:t>Създаване на брошура и документация</a:t>
            </a:r>
          </a:p>
          <a:p>
            <a:endParaRPr lang="bg-BG" dirty="0" smtClean="0"/>
          </a:p>
          <a:p>
            <a:endParaRPr lang="bg-BG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Етапи на реализация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939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309" y="1701800"/>
            <a:ext cx="10157354" cy="4175472"/>
          </a:xfrm>
        </p:spPr>
        <p:txBody>
          <a:bodyPr/>
          <a:lstStyle/>
          <a:p>
            <a:pPr marL="0" indent="0">
              <a:buNone/>
            </a:pPr>
            <a:r>
              <a:rPr lang="bg-BG" dirty="0"/>
              <a:t>Основните трудности при разработване на проекта бяха свързани с:</a:t>
            </a:r>
          </a:p>
          <a:p>
            <a:pPr lvl="0"/>
            <a:r>
              <a:rPr lang="bg-BG" dirty="0"/>
              <a:t>Проектирането на базата от данни;</a:t>
            </a:r>
          </a:p>
          <a:p>
            <a:pPr lvl="0"/>
            <a:r>
              <a:rPr lang="bg-BG" dirty="0"/>
              <a:t>Настройката на MS </a:t>
            </a:r>
            <a:r>
              <a:rPr lang="en-US" dirty="0"/>
              <a:t>Visual Studio </a:t>
            </a:r>
            <a:r>
              <a:rPr lang="bg-BG" dirty="0"/>
              <a:t>2010 за работа с </a:t>
            </a:r>
            <a:r>
              <a:rPr lang="en-US" dirty="0"/>
              <a:t>MySQL</a:t>
            </a:r>
            <a:r>
              <a:rPr lang="bg-BG" dirty="0"/>
              <a:t> база данни;</a:t>
            </a:r>
          </a:p>
          <a:p>
            <a:pPr lvl="0"/>
            <a:r>
              <a:rPr lang="bg-BG" dirty="0"/>
              <a:t>Създаване и тестване на разнообразни справки;</a:t>
            </a:r>
          </a:p>
          <a:p>
            <a:pPr lvl="0"/>
            <a:r>
              <a:rPr lang="bg-BG" dirty="0"/>
              <a:t>Оформлението на диаграмите;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b">
            <a:normAutofit/>
          </a:bodyPr>
          <a:lstStyle/>
          <a:p>
            <a:r>
              <a:rPr lang="bg-BG" dirty="0" smtClean="0"/>
              <a:t>Ниво на сложност на проекта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041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bg-BG" b="1" dirty="0"/>
              <a:t>MS </a:t>
            </a:r>
            <a:r>
              <a:rPr lang="en-US" b="1" dirty="0"/>
              <a:t>Visual Studio</a:t>
            </a:r>
            <a:r>
              <a:rPr lang="bg-BG" b="1" dirty="0"/>
              <a:t> 2010</a:t>
            </a:r>
            <a:r>
              <a:rPr lang="en-US" b="1" dirty="0"/>
              <a:t> &amp; </a:t>
            </a:r>
            <a:r>
              <a:rPr lang="bg-BG" b="1" dirty="0" err="1"/>
              <a:t>Visual</a:t>
            </a:r>
            <a:r>
              <a:rPr lang="bg-BG" b="1" dirty="0"/>
              <a:t> </a:t>
            </a:r>
            <a:r>
              <a:rPr lang="bg-BG" b="1" dirty="0" err="1"/>
              <a:t>Basic</a:t>
            </a:r>
            <a:r>
              <a:rPr lang="bg-BG" b="1" dirty="0"/>
              <a:t> </a:t>
            </a:r>
            <a:r>
              <a:rPr lang="en-US" dirty="0"/>
              <a:t>- </a:t>
            </a:r>
            <a:r>
              <a:rPr lang="bg-BG" dirty="0"/>
              <a:t>за създаване на </a:t>
            </a:r>
            <a:r>
              <a:rPr lang="bg-BG" dirty="0" smtClean="0"/>
              <a:t>приложението;</a:t>
            </a:r>
            <a:endParaRPr lang="bg-BG" dirty="0"/>
          </a:p>
          <a:p>
            <a:pPr lvl="0"/>
            <a:r>
              <a:rPr lang="bg-BG" b="1" dirty="0"/>
              <a:t>MS </a:t>
            </a:r>
            <a:r>
              <a:rPr lang="en-US" b="1" dirty="0"/>
              <a:t>Office 2016 – </a:t>
            </a:r>
            <a:r>
              <a:rPr lang="bg-BG" dirty="0"/>
              <a:t>за</a:t>
            </a:r>
            <a:r>
              <a:rPr lang="bg-BG" b="1" dirty="0"/>
              <a:t> </a:t>
            </a:r>
            <a:r>
              <a:rPr lang="bg-BG" dirty="0"/>
              <a:t>експортиране на справки,</a:t>
            </a:r>
            <a:r>
              <a:rPr lang="bg-BG" b="1" dirty="0"/>
              <a:t> </a:t>
            </a:r>
            <a:r>
              <a:rPr lang="bg-BG" dirty="0"/>
              <a:t> за създаване на документация и рекламна </a:t>
            </a:r>
            <a:r>
              <a:rPr lang="bg-BG" dirty="0" smtClean="0"/>
              <a:t>брошура;</a:t>
            </a:r>
            <a:endParaRPr lang="bg-BG" dirty="0"/>
          </a:p>
          <a:p>
            <a:pPr lvl="0"/>
            <a:r>
              <a:rPr lang="en-US" b="1" dirty="0"/>
              <a:t>HTML Help Workshop </a:t>
            </a:r>
            <a:r>
              <a:rPr lang="bg-BG" b="1" dirty="0"/>
              <a:t>- </a:t>
            </a:r>
            <a:r>
              <a:rPr lang="bg-BG" dirty="0"/>
              <a:t>за създаване на </a:t>
            </a:r>
            <a:r>
              <a:rPr lang="en-US" dirty="0"/>
              <a:t>help </a:t>
            </a:r>
            <a:r>
              <a:rPr lang="bg-BG" dirty="0"/>
              <a:t>система;</a:t>
            </a:r>
          </a:p>
          <a:p>
            <a:pPr lvl="0"/>
            <a:r>
              <a:rPr lang="en-US" b="1" dirty="0"/>
              <a:t>WAMP Server </a:t>
            </a:r>
            <a:r>
              <a:rPr lang="bg-BG" b="1" dirty="0"/>
              <a:t>-</a:t>
            </a:r>
            <a:r>
              <a:rPr lang="bg-BG" dirty="0"/>
              <a:t> за създаване на базата данни и достъп до нея.</a:t>
            </a:r>
          </a:p>
          <a:p>
            <a:pPr lvl="0"/>
            <a:r>
              <a:rPr lang="en-US" b="1" dirty="0"/>
              <a:t>SQL </a:t>
            </a:r>
            <a:r>
              <a:rPr lang="bg-BG" b="1" dirty="0"/>
              <a:t>-</a:t>
            </a:r>
            <a:r>
              <a:rPr lang="bg-BG" dirty="0"/>
              <a:t> за заявки към база данни.</a:t>
            </a:r>
          </a:p>
          <a:p>
            <a:pPr lvl="0"/>
            <a:r>
              <a:rPr lang="en-US" b="1" dirty="0" err="1"/>
              <a:t>MySql</a:t>
            </a:r>
            <a:r>
              <a:rPr lang="en-US" b="1" dirty="0"/>
              <a:t> </a:t>
            </a:r>
            <a:r>
              <a:rPr lang="bg-BG" b="1" dirty="0"/>
              <a:t>-</a:t>
            </a:r>
            <a:r>
              <a:rPr lang="bg-BG" dirty="0"/>
              <a:t> база данни.</a:t>
            </a:r>
          </a:p>
          <a:p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Използвани технологични средства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593929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309" y="2559000"/>
            <a:ext cx="10157354" cy="447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dirty="0" smtClean="0"/>
              <a:t>За </a:t>
            </a:r>
            <a:r>
              <a:rPr lang="bg-BG" dirty="0"/>
              <a:t>коректната работа на приложението се изисква на компютъра да </a:t>
            </a:r>
            <a:r>
              <a:rPr lang="bg-BG"/>
              <a:t>има </a:t>
            </a:r>
            <a:r>
              <a:rPr lang="bg-BG" smtClean="0"/>
              <a:t>инсталиран:</a:t>
            </a:r>
            <a:endParaRPr lang="bg-BG" dirty="0"/>
          </a:p>
          <a:p>
            <a:pPr lvl="0"/>
            <a:r>
              <a:rPr lang="en-US" dirty="0" err="1" smtClean="0"/>
              <a:t>Wamp</a:t>
            </a:r>
            <a:r>
              <a:rPr lang="en-US" dirty="0" smtClean="0"/>
              <a:t> </a:t>
            </a:r>
            <a:r>
              <a:rPr lang="en-US" dirty="0"/>
              <a:t>server, </a:t>
            </a:r>
            <a:r>
              <a:rPr lang="bg-BG" dirty="0"/>
              <a:t>който да е стартиран с администраторски за компютъра права.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309" y="933400"/>
            <a:ext cx="10157354" cy="1397000"/>
          </a:xfrm>
        </p:spPr>
        <p:txBody>
          <a:bodyPr>
            <a:normAutofit fontScale="90000"/>
          </a:bodyPr>
          <a:lstStyle/>
          <a:p>
            <a:r>
              <a:rPr lang="bg-BG" smtClean="0"/>
              <a:t>Инсталиране и изисквания </a:t>
            </a:r>
            <a:r>
              <a:rPr lang="bg-BG" dirty="0"/>
              <a:t>за коректна работа на приложението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2297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137" y="1263655"/>
            <a:ext cx="10157354" cy="1085225"/>
          </a:xfrm>
        </p:spPr>
        <p:txBody>
          <a:bodyPr>
            <a:normAutofit lnSpcReduction="10000"/>
          </a:bodyPr>
          <a:lstStyle/>
          <a:p>
            <a:r>
              <a:rPr lang="bg-BG" dirty="0" smtClean="0"/>
              <a:t>Приложението е тествано с </a:t>
            </a:r>
            <a:r>
              <a:rPr lang="bg-BG" dirty="0"/>
              <a:t>реални данни за ППМГ „В. Левски“ в края на първи </a:t>
            </a:r>
            <a:r>
              <a:rPr lang="bg-BG" dirty="0" smtClean="0"/>
              <a:t>срок. Извлечените справки са коректни.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137" y="2204864"/>
            <a:ext cx="10157354" cy="996528"/>
          </a:xfrm>
        </p:spPr>
        <p:txBody>
          <a:bodyPr>
            <a:normAutofit/>
          </a:bodyPr>
          <a:lstStyle/>
          <a:p>
            <a:r>
              <a:rPr lang="bg-BG" sz="3600" dirty="0" smtClean="0"/>
              <a:t>Идеи за бъдещо развитие: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6966" y="239468"/>
            <a:ext cx="10157354" cy="99652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b="0" kern="1200" cap="none" baseline="0"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bg-BG" sz="4000" smtClean="0"/>
              <a:t>Използване </a:t>
            </a:r>
            <a:endParaRPr lang="en-US" sz="4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32117" y="3214471"/>
            <a:ext cx="10157354" cy="273480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75000"/>
                </a:schemeClr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75000"/>
                </a:schemeClr>
              </a:buClr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75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75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75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75000"/>
                </a:schemeClr>
              </a:buClr>
              <a:buSzPct val="90000"/>
              <a:buFont typeface="Century Gothic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75000"/>
                </a:schemeClr>
              </a:buClr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75000"/>
                </a:schemeClr>
              </a:buClr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7885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75000"/>
                </a:schemeClr>
              </a:buClr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bg-BG" dirty="0"/>
              <a:t>Създаване на други видове справки;</a:t>
            </a:r>
          </a:p>
          <a:p>
            <a:pPr lvl="0"/>
            <a:r>
              <a:rPr lang="bg-BG" dirty="0"/>
              <a:t>Възможност за импортиране на данни от </a:t>
            </a:r>
            <a:r>
              <a:rPr lang="en-US" dirty="0"/>
              <a:t>excel-</a:t>
            </a:r>
            <a:r>
              <a:rPr lang="bg-BG" dirty="0"/>
              <a:t>файлове;</a:t>
            </a:r>
          </a:p>
          <a:p>
            <a:pPr lvl="0"/>
            <a:r>
              <a:rPr lang="bg-BG" dirty="0"/>
              <a:t>Добавяне на възможност всеки учител да въвежда данните за своя клас и/или предмет;</a:t>
            </a:r>
          </a:p>
          <a:p>
            <a:pPr lvl="0"/>
            <a:r>
              <a:rPr lang="bg-BG" dirty="0"/>
              <a:t>Реализиране на идеята като интернет приложение.</a:t>
            </a:r>
          </a:p>
        </p:txBody>
      </p:sp>
    </p:spTree>
    <p:extLst>
      <p:ext uri="{BB962C8B-B14F-4D97-AF65-F5344CB8AC3E}">
        <p14:creationId xmlns:p14="http://schemas.microsoft.com/office/powerpoint/2010/main" val="16038915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735" y="1844824"/>
            <a:ext cx="10157354" cy="1397000"/>
          </a:xfrm>
        </p:spPr>
        <p:txBody>
          <a:bodyPr/>
          <a:lstStyle/>
          <a:p>
            <a:r>
              <a:rPr lang="bg-BG" dirty="0" smtClean="0"/>
              <a:t>Следва кратка демонстрация. . 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4581128"/>
            <a:ext cx="5292354" cy="21479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16725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ass open house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Class open house presentation" id="{ED6F853E-23FC-44AA-826D-3EFB5E0A4D17}" vid="{6E8FE5FC-8933-4D10-AAA1-772E0561ED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34B7CA8-998B-4F57-AEE2-A1ADF5E9D3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Classroom open house presentation</Template>
  <TotalTime>0</TotalTime>
  <Words>322</Words>
  <Application>Microsoft Office PowerPoint</Application>
  <PresentationFormat>Custom</PresentationFormat>
  <Paragraphs>47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Class open house presentation</vt:lpstr>
      <vt:lpstr>Learning Activity</vt:lpstr>
      <vt:lpstr>Автор:</vt:lpstr>
      <vt:lpstr>Цел:</vt:lpstr>
      <vt:lpstr>Етапи на реализация</vt:lpstr>
      <vt:lpstr>Ниво на сложност на проекта</vt:lpstr>
      <vt:lpstr>Използвани технологични средства</vt:lpstr>
      <vt:lpstr>Инсталиране и изисквания за коректна работа на приложението</vt:lpstr>
      <vt:lpstr>Идеи за бъдещо развитие:</vt:lpstr>
      <vt:lpstr>Следва кратка демонстрация. . 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2017-02-24T13:16:20Z</dcterms:created>
  <dcterms:modified xsi:type="dcterms:W3CDTF">2017-03-10T16:15:47Z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TC034605079991</vt:lpwstr>
  </property>
</Properties>
</file>